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840" r:id="rId4"/>
  </p:sldMasterIdLst>
  <p:notesMasterIdLst>
    <p:notesMasterId r:id="rId14"/>
  </p:notesMasterIdLst>
  <p:handoutMasterIdLst>
    <p:handoutMasterId r:id="rId15"/>
  </p:handoutMasterIdLst>
  <p:sldIdLst>
    <p:sldId id="256" r:id="rId5"/>
    <p:sldId id="268" r:id="rId6"/>
    <p:sldId id="267" r:id="rId7"/>
    <p:sldId id="273" r:id="rId8"/>
    <p:sldId id="265" r:id="rId9"/>
    <p:sldId id="274" r:id="rId10"/>
    <p:sldId id="277" r:id="rId11"/>
    <p:sldId id="278" r:id="rId12"/>
    <p:sldId id="25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74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D795C4-D61A-4B42-89E0-DBE47677C46A}" v="194" dt="2021-06-02T18:13:36.4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15" autoAdjust="0"/>
    <p:restoredTop sz="94660"/>
  </p:normalViewPr>
  <p:slideViewPr>
    <p:cSldViewPr snapToGrid="0">
      <p:cViewPr>
        <p:scale>
          <a:sx n="100" d="100"/>
          <a:sy n="100" d="100"/>
        </p:scale>
        <p:origin x="240" y="5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259BEA-82BC-4476-91F2-380E77DBAD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9DE9C3-2AB8-44E5-BCFE-5DD42DFC56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D7858F-6309-4F09-BEA0-6CBF97E55806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1B971B-9BC3-41DB-91DC-F03F5C808D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A0720E-F4E2-435B-A885-9194BA30267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F8AE00-5498-4F06-8655-F21703489BC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420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F53C5D-CD12-6D4C-A980-0612968271E2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F167F0-0840-1348-BFE4-C6298BBC06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904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2000"/>
                  <a:hueMod val="108000"/>
                  <a:satMod val="164000"/>
                  <a:lumMod val="69000"/>
                </a:schemeClr>
                <a:schemeClr val="dk2">
                  <a:tint val="96000"/>
                  <a:hueMod val="90000"/>
                  <a:satMod val="130000"/>
                  <a:lumMod val="134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10"/>
          <p:cNvSpPr/>
          <p:nvPr/>
        </p:nvSpPr>
        <p:spPr>
          <a:xfrm>
            <a:off x="322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Oval 11"/>
          <p:cNvSpPr/>
          <p:nvPr/>
        </p:nvSpPr>
        <p:spPr>
          <a:xfrm>
            <a:off x="175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Oval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Oval 13"/>
          <p:cNvSpPr/>
          <p:nvPr/>
        </p:nvSpPr>
        <p:spPr>
          <a:xfrm>
            <a:off x="7999412" y="-2373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noProof="0" dirty="0"/>
          </a:p>
        </p:txBody>
      </p:sp>
      <p:sp>
        <p:nvSpPr>
          <p:cNvPr id="15" name="Oval 14"/>
          <p:cNvSpPr/>
          <p:nvPr/>
        </p:nvSpPr>
        <p:spPr>
          <a:xfrm>
            <a:off x="8609012" y="5874054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Freeform 5"/>
          <p:cNvSpPr>
            <a:spLocks noEditPoints="1"/>
          </p:cNvSpPr>
          <p:nvPr/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75D0B1B9-C7DF-F64A-B488-12B3D5090923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72730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2300" b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15A5A73-8E13-4E38-8362-0A09BA944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58861" y="478881"/>
            <a:ext cx="5582675" cy="5908526"/>
          </a:xfrm>
          <a:custGeom>
            <a:avLst/>
            <a:gdLst>
              <a:gd name="connsiteX0" fmla="*/ 10816 w 5582675"/>
              <a:gd name="connsiteY0" fmla="*/ 0 h 5908526"/>
              <a:gd name="connsiteX1" fmla="*/ 5582675 w 5582675"/>
              <a:gd name="connsiteY1" fmla="*/ 0 h 5908526"/>
              <a:gd name="connsiteX2" fmla="*/ 5582675 w 5582675"/>
              <a:gd name="connsiteY2" fmla="*/ 5908526 h 5908526"/>
              <a:gd name="connsiteX3" fmla="*/ 0 w 5582675"/>
              <a:gd name="connsiteY3" fmla="*/ 5908526 h 5908526"/>
              <a:gd name="connsiteX4" fmla="*/ 30693 w 5582675"/>
              <a:gd name="connsiteY4" fmla="*/ 5722836 h 5908526"/>
              <a:gd name="connsiteX5" fmla="*/ 223682 w 5582675"/>
              <a:gd name="connsiteY5" fmla="*/ 2921544 h 5908526"/>
              <a:gd name="connsiteX6" fmla="*/ 30693 w 5582675"/>
              <a:gd name="connsiteY6" fmla="*/ 120253 h 59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82675" h="5908526">
                <a:moveTo>
                  <a:pt x="10816" y="0"/>
                </a:moveTo>
                <a:lnTo>
                  <a:pt x="5582675" y="0"/>
                </a:lnTo>
                <a:lnTo>
                  <a:pt x="5582675" y="5908526"/>
                </a:lnTo>
                <a:lnTo>
                  <a:pt x="0" y="5908526"/>
                </a:lnTo>
                <a:lnTo>
                  <a:pt x="30693" y="5722836"/>
                </a:lnTo>
                <a:cubicBezTo>
                  <a:pt x="153771" y="4890115"/>
                  <a:pt x="223682" y="3935837"/>
                  <a:pt x="223682" y="2921544"/>
                </a:cubicBezTo>
                <a:cubicBezTo>
                  <a:pt x="223682" y="1907252"/>
                  <a:pt x="153771" y="952973"/>
                  <a:pt x="30693" y="120253"/>
                </a:cubicBezTo>
                <a:close/>
              </a:path>
            </a:pathLst>
          </a:custGeom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5200-74F0-9445-8847-A53AA9C11C7B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83431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50BDD93-02DA-4B21-9556-FA8B9894F90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58861" y="478880"/>
            <a:ext cx="5582675" cy="5900239"/>
          </a:xfrm>
          <a:custGeom>
            <a:avLst/>
            <a:gdLst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0 w 5582675"/>
              <a:gd name="connsiteY4" fmla="*/ 0 h 5900239"/>
              <a:gd name="connsiteX0" fmla="*/ 3501 w 5586176"/>
              <a:gd name="connsiteY0" fmla="*/ 0 h 5900239"/>
              <a:gd name="connsiteX1" fmla="*/ 5586176 w 5586176"/>
              <a:gd name="connsiteY1" fmla="*/ 0 h 5900239"/>
              <a:gd name="connsiteX2" fmla="*/ 5586176 w 5586176"/>
              <a:gd name="connsiteY2" fmla="*/ 5900239 h 5900239"/>
              <a:gd name="connsiteX3" fmla="*/ 3501 w 5586176"/>
              <a:gd name="connsiteY3" fmla="*/ 5900239 h 5900239"/>
              <a:gd name="connsiteX4" fmla="*/ 0 w 5586176"/>
              <a:gd name="connsiteY4" fmla="*/ 3615600 h 5900239"/>
              <a:gd name="connsiteX5" fmla="*/ 3501 w 5586176"/>
              <a:gd name="connsiteY5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0 w 5582675"/>
              <a:gd name="connsiteY5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11739 w 5582675"/>
              <a:gd name="connsiteY5" fmla="*/ 23740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11739 w 5582675"/>
              <a:gd name="connsiteY5" fmla="*/ 23740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62539 w 5582675"/>
              <a:gd name="connsiteY5" fmla="*/ 23740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62539 w 5582675"/>
              <a:gd name="connsiteY5" fmla="*/ 23740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62539 w 5582675"/>
              <a:gd name="connsiteY5" fmla="*/ 23740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47299 w 5582675"/>
              <a:gd name="connsiteY5" fmla="*/ 24756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11739 w 5582675"/>
              <a:gd name="connsiteY4" fmla="*/ 5647600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52379 w 5582675"/>
              <a:gd name="connsiteY4" fmla="*/ 5647600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82675" h="5900239">
                <a:moveTo>
                  <a:pt x="0" y="0"/>
                </a:moveTo>
                <a:lnTo>
                  <a:pt x="5582675" y="0"/>
                </a:lnTo>
                <a:lnTo>
                  <a:pt x="5582675" y="5900239"/>
                </a:lnTo>
                <a:lnTo>
                  <a:pt x="0" y="5900239"/>
                </a:lnTo>
                <a:cubicBezTo>
                  <a:pt x="14285" y="5817931"/>
                  <a:pt x="34284" y="5741338"/>
                  <a:pt x="42854" y="5653315"/>
                </a:cubicBezTo>
                <a:cubicBezTo>
                  <a:pt x="145724" y="4908883"/>
                  <a:pt x="181919" y="4332092"/>
                  <a:pt x="220019" y="3442880"/>
                </a:cubicBezTo>
                <a:cubicBezTo>
                  <a:pt x="221712" y="2333747"/>
                  <a:pt x="182766" y="1285573"/>
                  <a:pt x="47299" y="247560"/>
                </a:cubicBez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2300" b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5200-74F0-9445-8847-A53AA9C11C7B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730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17C1C-DA5E-F743-826B-CB70C940D4E6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7171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10E4C-E478-1D40-94DF-17D7429B053A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5993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A9061-1D22-724D-9508-7BAEAF287353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26480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A9061-1D22-724D-9508-7BAEAF287353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5C1B7F-CD73-441E-89FC-46AA9E8B51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4150" y="2406650"/>
            <a:ext cx="8663700" cy="3477682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29742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05E0F-8980-D24A-B2F9-0C7A13C6A6DE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9229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41EE2-1449-2741-9D08-61623EFC2A0E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73622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F7560-49B8-714F-A7F1-D946D3E64C23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8194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237C-03C9-D843-906B-96D98C6B2D61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9578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 as Icons 5X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B480622-FB8F-493B-9965-971B07D752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92913" y="1748812"/>
            <a:ext cx="385200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1"/>
            </a:solidFill>
          </a:ln>
        </p:spPr>
        <p:txBody>
          <a:bodyPr anchor="ctr">
            <a:normAutofit/>
          </a:bodyPr>
          <a:lstStyle>
            <a:lvl1pPr marL="0" indent="0"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Text Item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2C5BC223-8B87-4685-A901-71B07847E41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92913" y="2561156"/>
            <a:ext cx="385200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2"/>
            </a:solidFill>
          </a:ln>
        </p:spPr>
        <p:txBody>
          <a:bodyPr anchor="ctr">
            <a:normAutofit/>
          </a:bodyPr>
          <a:lstStyle>
            <a:lvl1pPr marL="0" indent="0"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Text Item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1AE3DDF2-FC22-4381-9763-408FEF9648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92913" y="3373501"/>
            <a:ext cx="385200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3"/>
            </a:solidFill>
          </a:ln>
        </p:spPr>
        <p:txBody>
          <a:bodyPr anchor="ctr">
            <a:normAutofit/>
          </a:bodyPr>
          <a:lstStyle>
            <a:lvl1pPr marL="0" indent="0"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Text Item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6170A2BF-28BF-4B27-B92D-B1423601B76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92913" y="4185846"/>
            <a:ext cx="385200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4"/>
            </a:solidFill>
          </a:ln>
        </p:spPr>
        <p:txBody>
          <a:bodyPr anchor="ctr">
            <a:normAutofit/>
          </a:bodyPr>
          <a:lstStyle>
            <a:lvl1pPr marL="0" indent="0"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Text Item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2DB1D08C-9D26-4EC5-B935-D6A265A2A6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92913" y="4998190"/>
            <a:ext cx="385200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6"/>
            </a:solidFill>
          </a:ln>
        </p:spPr>
        <p:txBody>
          <a:bodyPr anchor="ctr">
            <a:normAutofit/>
          </a:bodyPr>
          <a:lstStyle>
            <a:lvl1pPr marL="0" indent="0"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Text Item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BD2BD-1F35-9841-A6BF-76BE540EE01F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DAF6ED-5E16-4D29-98B7-FB80DB3AAFE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870575" y="1840504"/>
            <a:ext cx="536616" cy="53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100" i="1"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8C305CB7-F303-430E-951A-7FC6F97062A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870575" y="2652849"/>
            <a:ext cx="536616" cy="53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100" i="1"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2" name="Picture Placeholder 13">
            <a:extLst>
              <a:ext uri="{FF2B5EF4-FFF2-40B4-BE49-F238E27FC236}">
                <a16:creationId xmlns:a16="http://schemas.microsoft.com/office/drawing/2014/main" id="{84D427E5-ED69-4A46-A9B7-F4DC4466F32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870575" y="3465194"/>
            <a:ext cx="536616" cy="53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100" i="1"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4" name="Picture Placeholder 13">
            <a:extLst>
              <a:ext uri="{FF2B5EF4-FFF2-40B4-BE49-F238E27FC236}">
                <a16:creationId xmlns:a16="http://schemas.microsoft.com/office/drawing/2014/main" id="{3DDA902F-61D6-4F1C-86C6-D1F5584AE8B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870575" y="4277539"/>
            <a:ext cx="536616" cy="53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100" i="1"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D8B6871A-9C69-4437-A5AD-A0400BAF2C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870575" y="5089882"/>
            <a:ext cx="536616" cy="53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100" i="1"/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296259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con Bullets Vertical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Oval 30">
            <a:extLst>
              <a:ext uri="{FF2B5EF4-FFF2-40B4-BE49-F238E27FC236}">
                <a16:creationId xmlns:a16="http://schemas.microsoft.com/office/drawing/2014/main" id="{B8ACAEC3-8D8C-3848-8630-7A0DFF3F6116}"/>
              </a:ext>
            </a:extLst>
          </p:cNvPr>
          <p:cNvSpPr>
            <a:spLocks noChangeAspect="1"/>
          </p:cNvSpPr>
          <p:nvPr userDrawn="1"/>
        </p:nvSpPr>
        <p:spPr>
          <a:xfrm>
            <a:off x="8699143" y="3702940"/>
            <a:ext cx="1261872" cy="126187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CC12BEA0-F502-0646-A370-7ECF194608D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65103" y="3869836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58C6160-632A-B540-A7E5-81F40CEC1FE7}"/>
              </a:ext>
            </a:extLst>
          </p:cNvPr>
          <p:cNvSpPr>
            <a:spLocks noChangeAspect="1"/>
          </p:cNvSpPr>
          <p:nvPr userDrawn="1"/>
        </p:nvSpPr>
        <p:spPr>
          <a:xfrm>
            <a:off x="6287247" y="3706777"/>
            <a:ext cx="1261872" cy="126187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id="{EB2FEBB6-C1E0-0D47-8CCC-05EE2F75659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452271" y="3873673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215E544-9553-AC42-B5C3-F7AE9AD6D815}"/>
              </a:ext>
            </a:extLst>
          </p:cNvPr>
          <p:cNvSpPr>
            <a:spLocks noChangeAspect="1"/>
          </p:cNvSpPr>
          <p:nvPr userDrawn="1"/>
        </p:nvSpPr>
        <p:spPr>
          <a:xfrm>
            <a:off x="8699143" y="799317"/>
            <a:ext cx="1261872" cy="126187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76E934A-C634-DF4D-992A-6E01917693AD}"/>
              </a:ext>
            </a:extLst>
          </p:cNvPr>
          <p:cNvSpPr>
            <a:spLocks noChangeAspect="1"/>
          </p:cNvSpPr>
          <p:nvPr userDrawn="1"/>
        </p:nvSpPr>
        <p:spPr>
          <a:xfrm>
            <a:off x="6289119" y="799317"/>
            <a:ext cx="1261872" cy="126187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4F40A-5592-5744-BFD7-61B04D70BFE7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ADD13A9-A8EA-4B1C-AE31-FE189E0E8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56275" y="235108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2BAC124-81DA-4B8B-86CD-75C69A4D0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67235" y="235108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493D355-B592-4395-8255-D1D4FB1CF1A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6275" y="525854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0A496BB-AA13-44AE-AFA6-30D4ED5099E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7235" y="525854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8E97E18E-0E31-B542-9578-D6E4DCD8468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54143" y="966213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7602DDF7-46BD-6045-BDB0-45F47B0B6A9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865103" y="965277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</p:spTree>
    <p:extLst>
      <p:ext uri="{BB962C8B-B14F-4D97-AF65-F5344CB8AC3E}">
        <p14:creationId xmlns:p14="http://schemas.microsoft.com/office/powerpoint/2010/main" val="1820464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con Bullets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86F73ED6-3B3B-5A45-912C-FCFD7D53593C}"/>
              </a:ext>
            </a:extLst>
          </p:cNvPr>
          <p:cNvSpPr>
            <a:spLocks noChangeAspect="1"/>
          </p:cNvSpPr>
          <p:nvPr userDrawn="1"/>
        </p:nvSpPr>
        <p:spPr>
          <a:xfrm>
            <a:off x="8699143" y="3702940"/>
            <a:ext cx="1261872" cy="12618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Picture Placeholder 9">
            <a:extLst>
              <a:ext uri="{FF2B5EF4-FFF2-40B4-BE49-F238E27FC236}">
                <a16:creationId xmlns:a16="http://schemas.microsoft.com/office/drawing/2014/main" id="{B5971407-B12A-EE45-895D-769807DFC76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65103" y="3869836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6215321-76D7-AD41-B779-DE347C617DB3}"/>
              </a:ext>
            </a:extLst>
          </p:cNvPr>
          <p:cNvSpPr>
            <a:spLocks noChangeAspect="1"/>
          </p:cNvSpPr>
          <p:nvPr userDrawn="1"/>
        </p:nvSpPr>
        <p:spPr>
          <a:xfrm>
            <a:off x="6288183" y="3706777"/>
            <a:ext cx="1261872" cy="126187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E61684B2-1403-BD44-80B1-6A5C0D0A3C6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454143" y="3873673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B87B079-A5F0-D34B-90BD-17403B51EF47}"/>
              </a:ext>
            </a:extLst>
          </p:cNvPr>
          <p:cNvSpPr>
            <a:spLocks noChangeAspect="1"/>
          </p:cNvSpPr>
          <p:nvPr userDrawn="1"/>
        </p:nvSpPr>
        <p:spPr>
          <a:xfrm>
            <a:off x="8699143" y="799317"/>
            <a:ext cx="1261872" cy="12618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7169BE7-153A-034D-B3C8-A226C22DE09C}"/>
              </a:ext>
            </a:extLst>
          </p:cNvPr>
          <p:cNvSpPr>
            <a:spLocks noChangeAspect="1"/>
          </p:cNvSpPr>
          <p:nvPr userDrawn="1"/>
        </p:nvSpPr>
        <p:spPr>
          <a:xfrm>
            <a:off x="6288183" y="799317"/>
            <a:ext cx="1261872" cy="12618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Picture Placeholder 9">
            <a:extLst>
              <a:ext uri="{FF2B5EF4-FFF2-40B4-BE49-F238E27FC236}">
                <a16:creationId xmlns:a16="http://schemas.microsoft.com/office/drawing/2014/main" id="{604C6493-8619-1749-A32C-8C1C4E87533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54143" y="966213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EE25A905-577F-154D-BA89-4F485EEBC4B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865103" y="965277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7F711-7020-994E-A797-D04033A0CF12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ADD13A9-A8EA-4B1C-AE31-FE189E0E8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56275" y="235108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2BAC124-81DA-4B8B-86CD-75C69A4D0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67235" y="235108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493D355-B592-4395-8255-D1D4FB1CF1A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6275" y="525854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0A496BB-AA13-44AE-AFA6-30D4ED5099E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7235" y="525854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</p:spTree>
    <p:extLst>
      <p:ext uri="{BB962C8B-B14F-4D97-AF65-F5344CB8AC3E}">
        <p14:creationId xmlns:p14="http://schemas.microsoft.com/office/powerpoint/2010/main" val="3254131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con Bullets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28">
            <a:extLst>
              <a:ext uri="{FF2B5EF4-FFF2-40B4-BE49-F238E27FC236}">
                <a16:creationId xmlns:a16="http://schemas.microsoft.com/office/drawing/2014/main" id="{3B87B079-A5F0-D34B-90BD-17403B51EF47}"/>
              </a:ext>
            </a:extLst>
          </p:cNvPr>
          <p:cNvSpPr>
            <a:spLocks noChangeAspect="1"/>
          </p:cNvSpPr>
          <p:nvPr userDrawn="1"/>
        </p:nvSpPr>
        <p:spPr>
          <a:xfrm>
            <a:off x="8699143" y="2234226"/>
            <a:ext cx="1261872" cy="12618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7169BE7-153A-034D-B3C8-A226C22DE09C}"/>
              </a:ext>
            </a:extLst>
          </p:cNvPr>
          <p:cNvSpPr>
            <a:spLocks noChangeAspect="1"/>
          </p:cNvSpPr>
          <p:nvPr userDrawn="1"/>
        </p:nvSpPr>
        <p:spPr>
          <a:xfrm>
            <a:off x="6288183" y="2234226"/>
            <a:ext cx="1261872" cy="12618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Picture Placeholder 9">
            <a:extLst>
              <a:ext uri="{FF2B5EF4-FFF2-40B4-BE49-F238E27FC236}">
                <a16:creationId xmlns:a16="http://schemas.microsoft.com/office/drawing/2014/main" id="{604C6493-8619-1749-A32C-8C1C4E87533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54143" y="2401122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EE25A905-577F-154D-BA89-4F485EEBC4B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865103" y="2400186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7F711-7020-994E-A797-D04033A0CF12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ADD13A9-A8EA-4B1C-AE31-FE189E0E8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56275" y="3785996"/>
            <a:ext cx="2325688" cy="1503455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2BAC124-81DA-4B8B-86CD-75C69A4D0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67235" y="3785996"/>
            <a:ext cx="2325688" cy="1503455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</p:spTree>
    <p:extLst>
      <p:ext uri="{BB962C8B-B14F-4D97-AF65-F5344CB8AC3E}">
        <p14:creationId xmlns:p14="http://schemas.microsoft.com/office/powerpoint/2010/main" val="2465061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con Bullets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l 31">
            <a:extLst>
              <a:ext uri="{FF2B5EF4-FFF2-40B4-BE49-F238E27FC236}">
                <a16:creationId xmlns:a16="http://schemas.microsoft.com/office/drawing/2014/main" id="{F625DE42-6A2A-D745-B1F8-2AF2793533BE}"/>
              </a:ext>
            </a:extLst>
          </p:cNvPr>
          <p:cNvSpPr>
            <a:spLocks noChangeAspect="1"/>
          </p:cNvSpPr>
          <p:nvPr userDrawn="1"/>
        </p:nvSpPr>
        <p:spPr>
          <a:xfrm>
            <a:off x="8404601" y="3981394"/>
            <a:ext cx="1042415" cy="104241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9">
            <a:extLst>
              <a:ext uri="{FF2B5EF4-FFF2-40B4-BE49-F238E27FC236}">
                <a16:creationId xmlns:a16="http://schemas.microsoft.com/office/drawing/2014/main" id="{A87D37E3-62A9-1F44-8520-EBED16BF1C0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535100" y="4123125"/>
            <a:ext cx="781417" cy="758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5F8797D-AFBD-534A-AC82-DE2B7BAECE83}"/>
              </a:ext>
            </a:extLst>
          </p:cNvPr>
          <p:cNvSpPr>
            <a:spLocks noChangeAspect="1"/>
          </p:cNvSpPr>
          <p:nvPr userDrawn="1"/>
        </p:nvSpPr>
        <p:spPr>
          <a:xfrm>
            <a:off x="8404601" y="1932281"/>
            <a:ext cx="1042415" cy="104241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id="{EFE809D2-16A3-B143-BC10-FEC397E62C6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535100" y="2074012"/>
            <a:ext cx="781417" cy="758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69370-372E-0846-B090-5E6EF97A3B62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ADD13A9-A8EA-4B1C-AE31-FE189E0E8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9670" y="1840992"/>
            <a:ext cx="2095046" cy="1225056"/>
          </a:xfrm>
        </p:spPr>
        <p:txBody>
          <a:bodyPr anchor="ctr">
            <a:noAutofit/>
          </a:bodyPr>
          <a:lstStyle>
            <a:lvl1pPr marL="0" indent="0" algn="l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2BAC124-81DA-4B8B-86CD-75C69A4D0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19533" y="1840992"/>
            <a:ext cx="2095046" cy="1225056"/>
          </a:xfrm>
        </p:spPr>
        <p:txBody>
          <a:bodyPr anchor="ctr">
            <a:noAutofit/>
          </a:bodyPr>
          <a:lstStyle>
            <a:lvl1pPr marL="0" indent="0" algn="l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493D355-B592-4395-8255-D1D4FB1CF1A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89670" y="3891529"/>
            <a:ext cx="2095046" cy="1222144"/>
          </a:xfrm>
        </p:spPr>
        <p:txBody>
          <a:bodyPr anchor="ctr">
            <a:noAutofit/>
          </a:bodyPr>
          <a:lstStyle>
            <a:lvl1pPr marL="0" indent="0" algn="l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0A496BB-AA13-44AE-AFA6-30D4ED5099E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519533" y="3891529"/>
            <a:ext cx="2095046" cy="1222144"/>
          </a:xfrm>
        </p:spPr>
        <p:txBody>
          <a:bodyPr anchor="ctr">
            <a:noAutofit/>
          </a:bodyPr>
          <a:lstStyle>
            <a:lvl1pPr marL="0" indent="0" algn="l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3963115-25B3-494B-9A13-AC92EFE94C09}"/>
              </a:ext>
            </a:extLst>
          </p:cNvPr>
          <p:cNvSpPr>
            <a:spLocks noChangeAspect="1"/>
          </p:cNvSpPr>
          <p:nvPr userDrawn="1"/>
        </p:nvSpPr>
        <p:spPr>
          <a:xfrm>
            <a:off x="5070995" y="1932281"/>
            <a:ext cx="1042415" cy="10424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Picture Placeholder 9">
            <a:extLst>
              <a:ext uri="{FF2B5EF4-FFF2-40B4-BE49-F238E27FC236}">
                <a16:creationId xmlns:a16="http://schemas.microsoft.com/office/drawing/2014/main" id="{3C759269-D6E6-2B41-8BEE-8B5AFB809B6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01494" y="2074012"/>
            <a:ext cx="781417" cy="758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3E569D5-DC38-7C46-95CD-ACFBFBF591A2}"/>
              </a:ext>
            </a:extLst>
          </p:cNvPr>
          <p:cNvSpPr>
            <a:spLocks noChangeAspect="1"/>
          </p:cNvSpPr>
          <p:nvPr userDrawn="1"/>
        </p:nvSpPr>
        <p:spPr>
          <a:xfrm>
            <a:off x="5070995" y="3981394"/>
            <a:ext cx="1042415" cy="104241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E8396DFD-D667-2648-9BE4-6237690F799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201494" y="4123125"/>
            <a:ext cx="781417" cy="758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</p:spTree>
    <p:extLst>
      <p:ext uri="{BB962C8B-B14F-4D97-AF65-F5344CB8AC3E}">
        <p14:creationId xmlns:p14="http://schemas.microsoft.com/office/powerpoint/2010/main" val="2929901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8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6ACA6CA-E140-824D-8E8B-5CC5036BDBAE}" type="datetime1">
              <a:rPr lang="en-US" noProof="0" smtClean="0"/>
              <a:pPr/>
              <a:t>6/2/2021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endParaRPr lang="en-US" noProof="0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9FF96B15-8338-45D5-A943-561235072D6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63915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59" r:id="rId4"/>
    <p:sldLayoutId id="2147483860" r:id="rId5"/>
    <p:sldLayoutId id="2147483861" r:id="rId6"/>
    <p:sldLayoutId id="2147483862" r:id="rId7"/>
    <p:sldLayoutId id="2147483864" r:id="rId8"/>
    <p:sldLayoutId id="2147483863" r:id="rId9"/>
    <p:sldLayoutId id="2147483858" r:id="rId10"/>
    <p:sldLayoutId id="2147483865" r:id="rId11"/>
    <p:sldLayoutId id="2147483844" r:id="rId12"/>
    <p:sldLayoutId id="2147483845" r:id="rId13"/>
    <p:sldLayoutId id="2147483846" r:id="rId14"/>
    <p:sldLayoutId id="2147483866" r:id="rId15"/>
    <p:sldLayoutId id="2147483847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9B41E-FC51-4047-9C2D-7FA6782DAF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SURVIVAL IN LONDON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E989F-747B-4007-9C7A-A35E8B662A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MOHAMMAD MAAZ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00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F6B52-A20E-426B-B7E0-1B6AAB46C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906" y="1610813"/>
            <a:ext cx="3959969" cy="3275512"/>
          </a:xfrm>
        </p:spPr>
        <p:txBody>
          <a:bodyPr/>
          <a:lstStyle/>
          <a:p>
            <a:r>
              <a:rPr lang="en-US" sz="2800" dirty="0"/>
              <a:t>PROVIDING RECOMMENDATION USING DATA SCIENCE CAN BE HELPFUL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36469F-A292-4492-BAAB-2F581AD4AC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56275" y="2351088"/>
            <a:ext cx="2130425" cy="11731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Exploring London and each of its streets for a cheap house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10CAEE2-2C63-436A-B2D5-4E3D730819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91525" y="2351088"/>
            <a:ext cx="2101398" cy="1001712"/>
          </a:xfrm>
        </p:spPr>
        <p:txBody>
          <a:bodyPr>
            <a:normAutofit/>
          </a:bodyPr>
          <a:lstStyle/>
          <a:p>
            <a:r>
              <a:rPr lang="en-US" dirty="0"/>
              <a:t>Using Foursquare API to explore other venues like food restaurants and pubs.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8D70ED-10B5-4BE6-AD26-6087054C33D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56275" y="5258548"/>
            <a:ext cx="2330450" cy="116130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-Helping the customer by recommending a house within his/her budget with nearby facilities of food venues if he/she does not prefer cooking.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20DCE5B-BE86-496B-83B4-E1F188607D9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601075" y="5258548"/>
            <a:ext cx="1876426" cy="1066052"/>
          </a:xfrm>
        </p:spPr>
        <p:txBody>
          <a:bodyPr/>
          <a:lstStyle/>
          <a:p>
            <a:r>
              <a:rPr lang="en-US" dirty="0"/>
              <a:t>Great visualizations through graphs , charts and Southampton map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198AB5-8BDA-AB41-9AEF-8516B23B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5" name="Picture 14" descr="th.jpg"/>
          <p:cNvPicPr>
            <a:picLocks noChangeAspect="1"/>
          </p:cNvPicPr>
          <p:nvPr/>
        </p:nvPicPr>
        <p:blipFill>
          <a:blip r:embed="rId2"/>
          <a:srcRect l="27419" r="27688"/>
          <a:stretch>
            <a:fillRect/>
          </a:stretch>
        </p:blipFill>
        <p:spPr>
          <a:xfrm>
            <a:off x="8867994" y="1028699"/>
            <a:ext cx="927018" cy="838201"/>
          </a:xfrm>
          <a:prstGeom prst="rect">
            <a:avLst/>
          </a:prstGeom>
        </p:spPr>
      </p:pic>
      <p:pic>
        <p:nvPicPr>
          <p:cNvPr id="17" name="Picture 16" descr="house-for-sale-logo_23-2147497591.jpg"/>
          <p:cNvPicPr>
            <a:picLocks noChangeAspect="1"/>
          </p:cNvPicPr>
          <p:nvPr/>
        </p:nvPicPr>
        <p:blipFill>
          <a:blip r:embed="rId3"/>
          <a:srcRect l="23003" t="25780" r="23482" b="20625"/>
          <a:stretch>
            <a:fillRect/>
          </a:stretch>
        </p:blipFill>
        <p:spPr>
          <a:xfrm>
            <a:off x="6496016" y="3876675"/>
            <a:ext cx="885859" cy="887192"/>
          </a:xfrm>
          <a:prstGeom prst="rect">
            <a:avLst/>
          </a:prstGeom>
        </p:spPr>
      </p:pic>
      <p:pic>
        <p:nvPicPr>
          <p:cNvPr id="19" name="Picture 18" descr="Screenshot (168).png"/>
          <p:cNvPicPr>
            <a:picLocks noChangeAspect="1"/>
          </p:cNvPicPr>
          <p:nvPr/>
        </p:nvPicPr>
        <p:blipFill>
          <a:blip r:embed="rId4"/>
          <a:srcRect l="15471" t="31704" r="34399" b="27021"/>
          <a:stretch>
            <a:fillRect/>
          </a:stretch>
        </p:blipFill>
        <p:spPr>
          <a:xfrm>
            <a:off x="8848725" y="3914775"/>
            <a:ext cx="991090" cy="80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051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88723-F88E-4F02-B1A9-D1224233B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bg1"/>
                </a:solidFill>
              </a:rPr>
              <a:t>Data acquisition and cleaning</a:t>
            </a:r>
          </a:p>
        </p:txBody>
      </p:sp>
      <p:pic>
        <p:nvPicPr>
          <p:cNvPr id="32" name="Picture Placeholder 31" descr="Open Book">
            <a:extLst>
              <a:ext uri="{FF2B5EF4-FFF2-40B4-BE49-F238E27FC236}">
                <a16:creationId xmlns:a16="http://schemas.microsoft.com/office/drawing/2014/main" id="{88238207-50D4-41D4-A729-30B439AC8420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l="24836" r="24364"/>
          <a:stretch>
            <a:fillRect/>
          </a:stretch>
        </p:blipFill>
        <p:spPr>
          <a:xfrm>
            <a:off x="4876800" y="1285875"/>
            <a:ext cx="409575" cy="517636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2B5742-D468-45B7-9156-641CD4D80A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38774" y="1272561"/>
            <a:ext cx="5286375" cy="1556363"/>
          </a:xfr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en-IN" sz="1800" dirty="0"/>
              <a:t> </a:t>
            </a:r>
            <a:r>
              <a:rPr lang="en-IN" sz="2000" dirty="0"/>
              <a:t>Used  "HM Land Registry" dataset of UK for 2020 provided by UK govt at  </a:t>
            </a:r>
            <a:r>
              <a:rPr lang="en-IN" sz="1600" i="1" u="sng" dirty="0"/>
              <a:t>https://www.gov.uk/government/statistical-data-sets/price-paid-data-downlads</a:t>
            </a:r>
            <a:endParaRPr lang="en-US" sz="1800" i="1" u="sng" dirty="0"/>
          </a:p>
        </p:txBody>
      </p:sp>
      <p:pic>
        <p:nvPicPr>
          <p:cNvPr id="34" name="Picture Placeholder 33" descr="Pencil">
            <a:extLst>
              <a:ext uri="{FF2B5EF4-FFF2-40B4-BE49-F238E27FC236}">
                <a16:creationId xmlns:a16="http://schemas.microsoft.com/office/drawing/2014/main" id="{3A3178EB-E188-4B9F-9865-1C058BC971A4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/>
          <a:stretch>
            <a:fillRect/>
          </a:stretch>
        </p:blipFill>
        <p:spPr>
          <a:xfrm>
            <a:off x="4858854" y="3071335"/>
            <a:ext cx="442593" cy="44259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8D3AC9-532C-45CE-A886-41FE54A32E6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05449" y="2970730"/>
            <a:ext cx="5177563" cy="1544119"/>
          </a:xfrm>
          <a:ln>
            <a:solidFill>
              <a:srgbClr val="FE747E"/>
            </a:solidFill>
          </a:ln>
        </p:spPr>
        <p:txBody>
          <a:bodyPr>
            <a:normAutofit/>
          </a:bodyPr>
          <a:lstStyle/>
          <a:p>
            <a:r>
              <a:rPr lang="en-US" sz="2000" dirty="0"/>
              <a:t>Used Foursquare API for latest  </a:t>
            </a:r>
            <a:r>
              <a:rPr lang="en-IN" sz="2000" dirty="0"/>
              <a:t>updates and announcements regarding places of interest in Southampton</a:t>
            </a:r>
            <a:endParaRPr lang="en-US" sz="2000" dirty="0"/>
          </a:p>
        </p:txBody>
      </p:sp>
      <p:pic>
        <p:nvPicPr>
          <p:cNvPr id="38" name="Picture Placeholder 37" descr="Highlighter ">
            <a:extLst>
              <a:ext uri="{FF2B5EF4-FFF2-40B4-BE49-F238E27FC236}">
                <a16:creationId xmlns:a16="http://schemas.microsoft.com/office/drawing/2014/main" id="{1CBCB90A-70A5-49AD-821D-C108E3441E0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4820754" y="4981775"/>
            <a:ext cx="442593" cy="442593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48CA6F-C72D-F944-B10D-0504BB669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875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9B41E-FC51-4047-9C2D-7FA6782DAF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455" y="1604433"/>
            <a:ext cx="8825658" cy="2677648"/>
          </a:xfrm>
        </p:spPr>
        <p:txBody>
          <a:bodyPr vert="horz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306700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4D910-12C6-474C-AE9A-EBF2857CD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907" y="1333500"/>
            <a:ext cx="3860260" cy="36195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IN" sz="2800" dirty="0"/>
              <a:t>Visualizing top  streets of London with cheapest average prices using a bar graph</a:t>
            </a:r>
            <a:br>
              <a:rPr lang="en-IN" sz="2000" i="1" dirty="0"/>
            </a:br>
            <a:endParaRPr lang="en-US" sz="2300" i="1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502255-8BD2-43EF-A167-C5C8FB49F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9DD2B4-B372-0144-9E8A-188A2C9B2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4" name="Picture 14" descr="Chart, bar chart&#10;&#10;Description automatically generated">
            <a:extLst>
              <a:ext uri="{FF2B5EF4-FFF2-40B4-BE49-F238E27FC236}">
                <a16:creationId xmlns:a16="http://schemas.microsoft.com/office/drawing/2014/main" id="{FAA52837-402D-4AED-AE0D-50013196F7A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1696" r="11696"/>
          <a:stretch/>
        </p:blipFill>
        <p:spPr>
          <a:xfrm>
            <a:off x="6058861" y="1141262"/>
            <a:ext cx="5770823" cy="4555542"/>
          </a:xfrm>
        </p:spPr>
      </p:pic>
    </p:spTree>
    <p:extLst>
      <p:ext uri="{BB962C8B-B14F-4D97-AF65-F5344CB8AC3E}">
        <p14:creationId xmlns:p14="http://schemas.microsoft.com/office/powerpoint/2010/main" val="3162439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4D910-12C6-474C-AE9A-EBF2857CD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907" y="1123950"/>
            <a:ext cx="3860260" cy="38290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300" dirty="0">
                <a:solidFill>
                  <a:schemeClr val="bg1"/>
                </a:solidFill>
              </a:rPr>
              <a:t>These </a:t>
            </a:r>
            <a:r>
              <a:rPr lang="en-US" dirty="0">
                <a:solidFill>
                  <a:schemeClr val="bg1"/>
                </a:solidFill>
              </a:rPr>
              <a:t> </a:t>
            </a:r>
            <a:r>
              <a:rPr lang="en-US" sz="2300" dirty="0">
                <a:solidFill>
                  <a:schemeClr val="bg1"/>
                </a:solidFill>
              </a:rPr>
              <a:t>streets we retrieved as the streets of interest along with their geo locations shown on the </a:t>
            </a:r>
            <a:r>
              <a:rPr lang="en-US" dirty="0">
                <a:solidFill>
                  <a:schemeClr val="bg1"/>
                </a:solidFill>
              </a:rPr>
              <a:t>London </a:t>
            </a:r>
            <a:r>
              <a:rPr lang="en-US" sz="2300" dirty="0">
                <a:solidFill>
                  <a:schemeClr val="bg1"/>
                </a:solidFill>
              </a:rPr>
              <a:t>map</a:t>
            </a:r>
            <a:endParaRPr lang="en-US" sz="2300" i="1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502255-8BD2-43EF-A167-C5C8FB49F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9DD2B4-B372-0144-9E8A-188A2C9B2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7" descr="Map&#10;&#10;Description automatically generated">
            <a:extLst>
              <a:ext uri="{FF2B5EF4-FFF2-40B4-BE49-F238E27FC236}">
                <a16:creationId xmlns:a16="http://schemas.microsoft.com/office/drawing/2014/main" id="{CD1972FF-BE38-4D3B-B024-10043A28D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253" y="2245107"/>
            <a:ext cx="5678310" cy="31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39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9B41E-FC51-4047-9C2D-7FA6782DAF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5455" y="1604433"/>
            <a:ext cx="8825658" cy="2677648"/>
          </a:xfrm>
        </p:spPr>
        <p:txBody>
          <a:bodyPr vert="horz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06700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4D910-12C6-474C-AE9A-EBF2857CD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907" y="1123950"/>
            <a:ext cx="3860260" cy="38290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300" dirty="0">
                <a:solidFill>
                  <a:schemeClr val="bg1"/>
                </a:solidFill>
              </a:rPr>
              <a:t>Using</a:t>
            </a:r>
            <a:r>
              <a:rPr lang="en-US" dirty="0">
                <a:solidFill>
                  <a:schemeClr val="bg1"/>
                </a:solidFill>
              </a:rPr>
              <a:t> </a:t>
            </a:r>
            <a:r>
              <a:rPr lang="en-US" sz="2300" dirty="0">
                <a:solidFill>
                  <a:schemeClr val="bg1"/>
                </a:solidFill>
              </a:rPr>
              <a:t> k-means clustering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sz="230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502255-8BD2-43EF-A167-C5C8FB49F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9DD2B4-B372-0144-9E8A-188A2C9B2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Picture 5" descr="Map, surface chart&#10;&#10;Description automatically generated">
            <a:extLst>
              <a:ext uri="{FF2B5EF4-FFF2-40B4-BE49-F238E27FC236}">
                <a16:creationId xmlns:a16="http://schemas.microsoft.com/office/drawing/2014/main" id="{1AF65051-6492-4894-AFA8-DF2A8451B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5511" y="1357011"/>
            <a:ext cx="5330237" cy="4200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39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Conclusion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4480DAD-30FE-4C86-9C81-4956616689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From data analysis it was concluded that the customer should buy a house in Abernethy Road at an average price of 5500.0 where he/she will get maximum benefits of Fast Food restaurants in comparison to any other neighboring streets.</a:t>
            </a:r>
          </a:p>
        </p:txBody>
      </p:sp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f66741836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741836_Beginning of the year procedures_AAS_v5" id="{51CF042C-A21F-4772-ACB5-34142877F475}" vid="{78ABB5F0-5DDF-4844-A82C-FEADF47C5B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83CA34-C6E2-49BA-ACFF-78ADEC0C28F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70D0EAE-52CD-493E-A174-3A7CD0E9C7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CB9AE35-8A31-4380-94A6-86E5DFCDD1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tf66741836</Template>
  <TotalTime>0</TotalTime>
  <Words>296</Words>
  <Application>Microsoft Office PowerPoint</Application>
  <PresentationFormat>Widescreen</PresentationFormat>
  <Paragraphs>27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tf66741836</vt:lpstr>
      <vt:lpstr>SURVIVAL IN LONDON</vt:lpstr>
      <vt:lpstr>PROVIDING RECOMMENDATION USING DATA SCIENCE CAN BE HELPFUL</vt:lpstr>
      <vt:lpstr>Data acquisition and cleaning</vt:lpstr>
      <vt:lpstr>DATA ANALYSIS</vt:lpstr>
      <vt:lpstr>Visualizing top  streets of London with cheapest average prices using a bar graph </vt:lpstr>
      <vt:lpstr>These  streets we retrieved as the streets of interest along with their geo locations shown on the London map</vt:lpstr>
      <vt:lpstr>CLUSTERING</vt:lpstr>
      <vt:lpstr>Using  k-means clustering.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 OF EIGHBORHOODS</dc:title>
  <dc:creator/>
  <cp:lastModifiedBy/>
  <cp:revision>47</cp:revision>
  <dcterms:created xsi:type="dcterms:W3CDTF">2020-08-05T04:25:54Z</dcterms:created>
  <dcterms:modified xsi:type="dcterms:W3CDTF">2021-06-02T18:13:38Z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